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4"/>
  </p:sldMasterIdLst>
  <p:notesMasterIdLst>
    <p:notesMasterId r:id="rId6"/>
  </p:notesMasterIdLst>
  <p:sldIdLst>
    <p:sldId id="8010" r:id="rId5"/>
  </p:sldIdLst>
  <p:sldSz cx="12192000" cy="6858000"/>
  <p:notesSz cx="6858000" cy="9144000"/>
  <p:custDataLst>
    <p:tags r:id="rId7"/>
  </p:custDataLst>
  <p:defaultTextStyle>
    <a:defPPr>
      <a:defRPr lang="nb-NO"/>
    </a:defPPr>
    <a:lvl1pPr marL="0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25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E64EE6-424F-441B-A213-64AE53B28001}">
          <p14:sldIdLst>
            <p14:sldId id="80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4DE"/>
    <a:srgbClr val="B1B8E9"/>
    <a:srgbClr val="C4C9EE"/>
    <a:srgbClr val="C6D9F1"/>
    <a:srgbClr val="8EB4E3"/>
    <a:srgbClr val="93CDDD"/>
    <a:srgbClr val="FDEADA"/>
    <a:srgbClr val="F2DCDB"/>
    <a:srgbClr val="FFD48F"/>
    <a:srgbClr val="BED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192F1-19B2-41A2-9354-886C8C13055B}" v="5" dt="2023-10-30T15:49:10.691"/>
    <p1510:client id="{81B188FF-58C4-FAA1-4ED7-9D44D98AF773}" v="49" dt="2023-12-07T12:11:19.473"/>
  </p1510:revLst>
</p1510:revInfo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>
              <a:latin typeface="Arial" panose="020B0604020202020204" pitchFamily="34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BB7CC-EE15-4D18-AA3E-01232B12AA6A}" type="datetimeFigureOut">
              <a:rPr lang="nn-NO" smtClean="0">
                <a:latin typeface="Arial" panose="020B0604020202020204" pitchFamily="34" charset="0"/>
              </a:rPr>
              <a:t>06.03.2024</a:t>
            </a:fld>
            <a:endParaRPr lang="nn-NO">
              <a:latin typeface="Arial" panose="020B0604020202020204" pitchFamily="34" charset="0"/>
            </a:endParaRPr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42963"/>
            <a:ext cx="40433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>
              <a:latin typeface="Arial" panose="020B0604020202020204" pitchFamily="34" charset="0"/>
            </a:endParaRPr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87267" y="3244643"/>
            <a:ext cx="7898130" cy="26547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6403838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>
              <a:latin typeface="Arial" panose="020B0604020202020204" pitchFamily="34" charset="0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592225" y="6403838"/>
            <a:ext cx="4278154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396B6-B520-4C76-AFF1-72DD4C01514F}" type="slidenum">
              <a:rPr lang="nn-NO" smtClean="0">
                <a:latin typeface="Arial" panose="020B0604020202020204" pitchFamily="34" charset="0"/>
              </a:rPr>
              <a:t>‹#›</a:t>
            </a:fld>
            <a:endParaRPr lang="nn-NO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94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1pPr>
    <a:lvl2pPr marL="457131" algn="l" defTabSz="914263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2pPr>
    <a:lvl3pPr marL="914263" algn="l" defTabSz="914263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3pPr>
    <a:lvl4pPr marL="1371394" algn="l" defTabSz="914263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4pPr>
    <a:lvl5pPr marL="1828525" algn="l" defTabSz="914263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  <a:sym typeface="Arial" panose="020B0604020202020204" pitchFamily="34" charset="0"/>
      </a:defRPr>
    </a:lvl5pPr>
    <a:lvl6pPr marL="2285657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396B6-B520-4C76-AFF1-72DD4C01514F}" type="slidenum">
              <a:rPr lang="nn-NO" smtClean="0"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4714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7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11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36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verskrif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1AD77B1-7937-4B5D-8F69-17D1F23F0C1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421435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42" imgH="442" progId="TCLayout.ActiveDocument.1">
                  <p:embed/>
                </p:oleObj>
              </mc:Choice>
              <mc:Fallback>
                <p:oleObj name="think-cell Slide" r:id="rId3" imgW="442" imgH="44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1AD77B1-7937-4B5D-8F69-17D1F23F0C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lassholder for diagram 13">
            <a:extLst>
              <a:ext uri="{FF2B5EF4-FFF2-40B4-BE49-F238E27FC236}">
                <a16:creationId xmlns:a16="http://schemas.microsoft.com/office/drawing/2014/main" id="{217D82E2-7AC7-4093-BC1B-DEBB97F1DBF8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761256" y="1992923"/>
            <a:ext cx="10663931" cy="4384431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nb-NO"/>
              <a:t>Klikk ikonet for å legge til et diagram</a:t>
            </a:r>
          </a:p>
          <a:p>
            <a:pPr lvl="1"/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825666F-F12E-4D05-8478-8905DBFFC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C24BCA4-051E-48AF-A3F6-8C125106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A82E-6091-4B79-BDC9-9FEC8E0D8D32}" type="slidenum">
              <a:rPr lang="nn-NO" smtClean="0"/>
              <a:t>‹#›</a:t>
            </a:fld>
            <a:endParaRPr lang="nn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A47278E0-BBE2-41C8-B7D9-3A7BE944BC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257" y="1473423"/>
            <a:ext cx="10669487" cy="353861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ittel 10">
            <a:extLst>
              <a:ext uri="{FF2B5EF4-FFF2-40B4-BE49-F238E27FC236}">
                <a16:creationId xmlns:a16="http://schemas.microsoft.com/office/drawing/2014/main" id="{F5FF7035-5ED5-4B7D-A025-3D7B90E5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4521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7960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760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35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7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42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354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599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51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5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64FA03A-8D5A-46F6-B74B-BD6C36B11AA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ktangel: avrundede hjørner 219">
            <a:extLst>
              <a:ext uri="{FF2B5EF4-FFF2-40B4-BE49-F238E27FC236}">
                <a16:creationId xmlns:a16="http://schemas.microsoft.com/office/drawing/2014/main" id="{77CB5CF8-34F7-47B9-8E69-4FB089644D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4879" y="2092277"/>
            <a:ext cx="11382241" cy="4720684"/>
          </a:xfrm>
          <a:prstGeom prst="roundRect">
            <a:avLst>
              <a:gd name="adj" fmla="val 4950"/>
            </a:avLst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Rektangel: avrundede hjørner 218">
            <a:extLst>
              <a:ext uri="{FF2B5EF4-FFF2-40B4-BE49-F238E27FC236}">
                <a16:creationId xmlns:a16="http://schemas.microsoft.com/office/drawing/2014/main" id="{13FD408F-B0F4-4169-AF64-1CCEAB4A034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2430" y="386144"/>
            <a:ext cx="11382241" cy="1543523"/>
          </a:xfrm>
          <a:prstGeom prst="roundRect">
            <a:avLst>
              <a:gd name="adj" fmla="val 12042"/>
            </a:avLst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Rektangel: avrundede hjørner 128">
            <a:extLst>
              <a:ext uri="{FF2B5EF4-FFF2-40B4-BE49-F238E27FC236}">
                <a16:creationId xmlns:a16="http://schemas.microsoft.com/office/drawing/2014/main" id="{7489198D-F647-4BDE-95F8-5FF3AA32FCBF}"/>
              </a:ext>
            </a:extLst>
          </p:cNvPr>
          <p:cNvSpPr/>
          <p:nvPr/>
        </p:nvSpPr>
        <p:spPr>
          <a:xfrm>
            <a:off x="644823" y="874035"/>
            <a:ext cx="2520000" cy="8111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742545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SzTx/>
              <a:buFontTx/>
              <a:buNone/>
              <a:tabLst/>
              <a:defRPr/>
            </a:pPr>
            <a:r>
              <a:rPr kumimoji="0" lang="nb-NO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Henvise, kartlegge</a:t>
            </a:r>
            <a:r>
              <a:rPr lang="nb-NO" sz="1000" kern="0" dirty="0">
                <a:solidFill>
                  <a:srgbClr val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kumimoji="0" lang="nb-NO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og tildele</a:t>
            </a:r>
          </a:p>
        </p:txBody>
      </p:sp>
      <p:sp>
        <p:nvSpPr>
          <p:cNvPr id="130" name="Rektangel: avrundede hjørner 129">
            <a:extLst>
              <a:ext uri="{FF2B5EF4-FFF2-40B4-BE49-F238E27FC236}">
                <a16:creationId xmlns:a16="http://schemas.microsoft.com/office/drawing/2014/main" id="{9FFFECFB-4DFE-43F4-AC0A-AAB14788B0B3}"/>
              </a:ext>
            </a:extLst>
          </p:cNvPr>
          <p:cNvSpPr/>
          <p:nvPr/>
        </p:nvSpPr>
        <p:spPr>
          <a:xfrm>
            <a:off x="3324625" y="874035"/>
            <a:ext cx="2880000" cy="811121"/>
          </a:xfrm>
          <a:prstGeom prst="round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</a:pPr>
            <a:r>
              <a:rPr lang="nb-NO" sz="1000" kern="0">
                <a:solidFill>
                  <a:srgbClr val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Gjøre tilpasninger, gi opplæring og installere</a:t>
            </a:r>
          </a:p>
        </p:txBody>
      </p:sp>
      <p:sp>
        <p:nvSpPr>
          <p:cNvPr id="131" name="Rektangel: avrundede hjørner 130">
            <a:extLst>
              <a:ext uri="{FF2B5EF4-FFF2-40B4-BE49-F238E27FC236}">
                <a16:creationId xmlns:a16="http://schemas.microsoft.com/office/drawing/2014/main" id="{1D594A25-E03B-4452-BDF1-380D53781F26}"/>
              </a:ext>
            </a:extLst>
          </p:cNvPr>
          <p:cNvSpPr/>
          <p:nvPr/>
        </p:nvSpPr>
        <p:spPr>
          <a:xfrm>
            <a:off x="6364427" y="874035"/>
            <a:ext cx="2520000" cy="811121"/>
          </a:xfrm>
          <a:prstGeom prst="round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</a:pPr>
            <a:r>
              <a:rPr lang="nb-NO" sz="1000" kern="0">
                <a:solidFill>
                  <a:srgbClr val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Ivareta respons og utrykning</a:t>
            </a:r>
          </a:p>
        </p:txBody>
      </p:sp>
      <p:sp>
        <p:nvSpPr>
          <p:cNvPr id="132" name="Rektangel: avrundede hjørner 131">
            <a:extLst>
              <a:ext uri="{FF2B5EF4-FFF2-40B4-BE49-F238E27FC236}">
                <a16:creationId xmlns:a16="http://schemas.microsoft.com/office/drawing/2014/main" id="{4BA36B20-4574-47DB-A299-31E52D0E9C6F}"/>
              </a:ext>
            </a:extLst>
          </p:cNvPr>
          <p:cNvSpPr/>
          <p:nvPr/>
        </p:nvSpPr>
        <p:spPr>
          <a:xfrm>
            <a:off x="9044229" y="874035"/>
            <a:ext cx="2520000" cy="811121"/>
          </a:xfrm>
          <a:prstGeom prst="round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</a:pPr>
            <a:r>
              <a:rPr lang="nb-NO" sz="1000" kern="0">
                <a:solidFill>
                  <a:srgbClr val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Evaluere og videreføre, endre eller avslutte tjeneste</a:t>
            </a:r>
          </a:p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</a:pPr>
            <a:endParaRPr lang="nb-NO" sz="800" kern="0">
              <a:solidFill>
                <a:srgbClr val="000000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179" name="Rett pilkobling 178">
            <a:extLst>
              <a:ext uri="{FF2B5EF4-FFF2-40B4-BE49-F238E27FC236}">
                <a16:creationId xmlns:a16="http://schemas.microsoft.com/office/drawing/2014/main" id="{17DE009D-1D2F-4D79-951A-7DB56361B529}"/>
              </a:ext>
            </a:extLst>
          </p:cNvPr>
          <p:cNvCxnSpPr>
            <a:cxnSpLocks/>
            <a:stCxn id="130" idx="3"/>
            <a:endCxn id="131" idx="1"/>
          </p:cNvCxnSpPr>
          <p:nvPr/>
        </p:nvCxnSpPr>
        <p:spPr>
          <a:xfrm>
            <a:off x="6204625" y="1279596"/>
            <a:ext cx="159802" cy="0"/>
          </a:xfrm>
          <a:prstGeom prst="straightConnector1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  <a:tailEnd type="arrow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Rett pilkobling 179">
            <a:extLst>
              <a:ext uri="{FF2B5EF4-FFF2-40B4-BE49-F238E27FC236}">
                <a16:creationId xmlns:a16="http://schemas.microsoft.com/office/drawing/2014/main" id="{BD503D6B-28DF-4D7A-8754-A77EAD942907}"/>
              </a:ext>
            </a:extLst>
          </p:cNvPr>
          <p:cNvCxnSpPr>
            <a:cxnSpLocks/>
            <a:stCxn id="131" idx="3"/>
            <a:endCxn id="132" idx="1"/>
          </p:cNvCxnSpPr>
          <p:nvPr/>
        </p:nvCxnSpPr>
        <p:spPr>
          <a:xfrm>
            <a:off x="8884427" y="1279596"/>
            <a:ext cx="159802" cy="0"/>
          </a:xfrm>
          <a:prstGeom prst="straightConnector1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  <a:tailEnd type="arrow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Rett pilkobling 182">
            <a:extLst>
              <a:ext uri="{FF2B5EF4-FFF2-40B4-BE49-F238E27FC236}">
                <a16:creationId xmlns:a16="http://schemas.microsoft.com/office/drawing/2014/main" id="{3B411F68-2DA3-4A45-BE7C-85807C94DBBC}"/>
              </a:ext>
            </a:extLst>
          </p:cNvPr>
          <p:cNvCxnSpPr>
            <a:cxnSpLocks/>
            <a:stCxn id="129" idx="3"/>
            <a:endCxn id="130" idx="1"/>
          </p:cNvCxnSpPr>
          <p:nvPr/>
        </p:nvCxnSpPr>
        <p:spPr>
          <a:xfrm>
            <a:off x="3164823" y="1279596"/>
            <a:ext cx="159802" cy="0"/>
          </a:xfrm>
          <a:prstGeom prst="straightConnector1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  <a:tailEnd type="arrow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ktangel: avrundede hjørner 190">
            <a:extLst>
              <a:ext uri="{FF2B5EF4-FFF2-40B4-BE49-F238E27FC236}">
                <a16:creationId xmlns:a16="http://schemas.microsoft.com/office/drawing/2014/main" id="{B84492D7-EDAE-461B-B978-770A92ACE777}"/>
              </a:ext>
            </a:extLst>
          </p:cNvPr>
          <p:cNvSpPr/>
          <p:nvPr/>
        </p:nvSpPr>
        <p:spPr>
          <a:xfrm>
            <a:off x="646771" y="1397116"/>
            <a:ext cx="2518050" cy="328452"/>
          </a:xfrm>
          <a:prstGeom prst="roundRect">
            <a:avLst>
              <a:gd name="adj" fmla="val 42792"/>
            </a:avLst>
          </a:prstGeom>
          <a:solidFill>
            <a:schemeClr val="tx2">
              <a:lumMod val="40000"/>
              <a:lumOff val="6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defRPr/>
            </a:pPr>
            <a:endParaRPr lang="nb-NO" sz="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3" name="Rektangel: avrundede hjørner 192">
            <a:extLst>
              <a:ext uri="{FF2B5EF4-FFF2-40B4-BE49-F238E27FC236}">
                <a16:creationId xmlns:a16="http://schemas.microsoft.com/office/drawing/2014/main" id="{A4140DC7-113F-4BB4-B249-AADC8EC97EE7}"/>
              </a:ext>
            </a:extLst>
          </p:cNvPr>
          <p:cNvSpPr/>
          <p:nvPr/>
        </p:nvSpPr>
        <p:spPr>
          <a:xfrm>
            <a:off x="3324623" y="1387230"/>
            <a:ext cx="2879999" cy="328452"/>
          </a:xfrm>
          <a:prstGeom prst="roundRect">
            <a:avLst>
              <a:gd name="adj" fmla="val 42792"/>
            </a:avLst>
          </a:prstGeom>
          <a:solidFill>
            <a:srgbClr val="8EB4E3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defRPr/>
            </a:pPr>
            <a:endParaRPr lang="nb-NO" sz="8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4" name="Rektangel: avrundede hjørner 193">
            <a:extLst>
              <a:ext uri="{FF2B5EF4-FFF2-40B4-BE49-F238E27FC236}">
                <a16:creationId xmlns:a16="http://schemas.microsoft.com/office/drawing/2014/main" id="{7C9FF306-FB9D-413D-B56C-A4CF70A18284}"/>
              </a:ext>
            </a:extLst>
          </p:cNvPr>
          <p:cNvSpPr/>
          <p:nvPr/>
        </p:nvSpPr>
        <p:spPr>
          <a:xfrm>
            <a:off x="6364426" y="1395366"/>
            <a:ext cx="2511486" cy="328452"/>
          </a:xfrm>
          <a:prstGeom prst="roundRect">
            <a:avLst>
              <a:gd name="adj" fmla="val 42792"/>
            </a:avLst>
          </a:prstGeom>
          <a:solidFill>
            <a:srgbClr val="8EB4E3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defRPr/>
            </a:pPr>
            <a:endParaRPr lang="nb-NO" sz="8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5" name="Rektangel: avrundede hjørner 194">
            <a:extLst>
              <a:ext uri="{FF2B5EF4-FFF2-40B4-BE49-F238E27FC236}">
                <a16:creationId xmlns:a16="http://schemas.microsoft.com/office/drawing/2014/main" id="{6F38CD00-D42D-4C3A-933F-E973B3DF316A}"/>
              </a:ext>
            </a:extLst>
          </p:cNvPr>
          <p:cNvSpPr/>
          <p:nvPr/>
        </p:nvSpPr>
        <p:spPr>
          <a:xfrm>
            <a:off x="9044229" y="1398031"/>
            <a:ext cx="2507061" cy="328452"/>
          </a:xfrm>
          <a:prstGeom prst="roundRect">
            <a:avLst>
              <a:gd name="adj" fmla="val 50000"/>
            </a:avLst>
          </a:prstGeom>
          <a:solidFill>
            <a:srgbClr val="8EB4E3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defRPr/>
            </a:pPr>
            <a:endParaRPr lang="nb-NO" sz="8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28" name="Rektangel: avrundede hjørner 127">
            <a:extLst>
              <a:ext uri="{FF2B5EF4-FFF2-40B4-BE49-F238E27FC236}">
                <a16:creationId xmlns:a16="http://schemas.microsoft.com/office/drawing/2014/main" id="{47FAC21F-5E4C-4A37-A950-B70A26FC55AE}"/>
              </a:ext>
            </a:extLst>
          </p:cNvPr>
          <p:cNvSpPr/>
          <p:nvPr/>
        </p:nvSpPr>
        <p:spPr>
          <a:xfrm>
            <a:off x="4678917" y="4019409"/>
            <a:ext cx="1260000" cy="936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0" lang="nb-NO" sz="1000" i="0" u="none" strike="noStrike" kern="0" cap="none" spc="0" normalizeH="0" baseline="0" noProof="0">
                <a:ln>
                  <a:noFill/>
                </a:ln>
                <a:solidFill>
                  <a:srgbClr val="0C2126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Følge opp gevinster</a:t>
            </a:r>
          </a:p>
          <a:p>
            <a:endParaRPr lang="nb-NO" sz="100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48" name="Gruppe 47">
            <a:extLst>
              <a:ext uri="{FF2B5EF4-FFF2-40B4-BE49-F238E27FC236}">
                <a16:creationId xmlns:a16="http://schemas.microsoft.com/office/drawing/2014/main" id="{8C1DA47F-9E19-137F-E473-D6B092D71061}"/>
              </a:ext>
            </a:extLst>
          </p:cNvPr>
          <p:cNvGrpSpPr/>
          <p:nvPr/>
        </p:nvGrpSpPr>
        <p:grpSpPr>
          <a:xfrm>
            <a:off x="6326516" y="2811201"/>
            <a:ext cx="1297911" cy="1019762"/>
            <a:chOff x="6326516" y="2811201"/>
            <a:chExt cx="1297911" cy="1019762"/>
          </a:xfrm>
        </p:grpSpPr>
        <p:sp>
          <p:nvSpPr>
            <p:cNvPr id="135" name="Rektangel: avrundede hjørner 134">
              <a:extLst>
                <a:ext uri="{FF2B5EF4-FFF2-40B4-BE49-F238E27FC236}">
                  <a16:creationId xmlns:a16="http://schemas.microsoft.com/office/drawing/2014/main" id="{BA995DF1-3BC9-4010-82CF-479D6E406477}"/>
                </a:ext>
              </a:extLst>
            </p:cNvPr>
            <p:cNvSpPr/>
            <p:nvPr/>
          </p:nvSpPr>
          <p:spPr>
            <a:xfrm>
              <a:off x="6346678" y="2811201"/>
              <a:ext cx="1260000" cy="9360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Håndtere support på systemer og utstyr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96" name="Rektangel: avrundede hjørner 195">
              <a:extLst>
                <a:ext uri="{FF2B5EF4-FFF2-40B4-BE49-F238E27FC236}">
                  <a16:creationId xmlns:a16="http://schemas.microsoft.com/office/drawing/2014/main" id="{F3AA0A4A-1464-48CF-AD39-2A98BFED2F92}"/>
                </a:ext>
              </a:extLst>
            </p:cNvPr>
            <p:cNvSpPr/>
            <p:nvPr/>
          </p:nvSpPr>
          <p:spPr>
            <a:xfrm>
              <a:off x="6326516" y="3502511"/>
              <a:ext cx="1297911" cy="328452"/>
            </a:xfrm>
            <a:prstGeom prst="roundRect">
              <a:avLst>
                <a:gd name="adj" fmla="val 42792"/>
              </a:avLst>
            </a:prstGeom>
            <a:solidFill>
              <a:srgbClr val="FFD48F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uppe 49">
            <a:extLst>
              <a:ext uri="{FF2B5EF4-FFF2-40B4-BE49-F238E27FC236}">
                <a16:creationId xmlns:a16="http://schemas.microsoft.com/office/drawing/2014/main" id="{542D817C-6EE7-36FF-0E26-3417309D2A6C}"/>
              </a:ext>
            </a:extLst>
          </p:cNvPr>
          <p:cNvGrpSpPr/>
          <p:nvPr/>
        </p:nvGrpSpPr>
        <p:grpSpPr>
          <a:xfrm>
            <a:off x="9031262" y="2799769"/>
            <a:ext cx="1278570" cy="1011486"/>
            <a:chOff x="9031262" y="2799769"/>
            <a:chExt cx="1278570" cy="1011486"/>
          </a:xfrm>
        </p:grpSpPr>
        <p:sp>
          <p:nvSpPr>
            <p:cNvPr id="137" name="Rektangel: avrundede hjørner 136">
              <a:extLst>
                <a:ext uri="{FF2B5EF4-FFF2-40B4-BE49-F238E27FC236}">
                  <a16:creationId xmlns:a16="http://schemas.microsoft.com/office/drawing/2014/main" id="{FC01CC25-614C-48B4-A06E-B3C8B0BA35FE}"/>
                </a:ext>
              </a:extLst>
            </p:cNvPr>
            <p:cNvSpPr/>
            <p:nvPr/>
          </p:nvSpPr>
          <p:spPr>
            <a:xfrm>
              <a:off x="9049832" y="2799769"/>
              <a:ext cx="1260000" cy="936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Drifte systemer, plattformer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og infrastruktur 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98" name="Rektangel: avrundede hjørner 197">
              <a:extLst>
                <a:ext uri="{FF2B5EF4-FFF2-40B4-BE49-F238E27FC236}">
                  <a16:creationId xmlns:a16="http://schemas.microsoft.com/office/drawing/2014/main" id="{B3DC9DC4-92A2-48E2-B6E0-38735E656BCA}"/>
                </a:ext>
              </a:extLst>
            </p:cNvPr>
            <p:cNvSpPr/>
            <p:nvPr/>
          </p:nvSpPr>
          <p:spPr>
            <a:xfrm>
              <a:off x="9031262" y="3482803"/>
              <a:ext cx="1271390" cy="328452"/>
            </a:xfrm>
            <a:prstGeom prst="roundRect">
              <a:avLst>
                <a:gd name="adj" fmla="val 42792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marL="0" marR="0" lvl="0" indent="0" defTabSz="742545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SzTx/>
                <a:buFontTx/>
                <a:buNone/>
                <a:tabLst/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uppe 50">
            <a:extLst>
              <a:ext uri="{FF2B5EF4-FFF2-40B4-BE49-F238E27FC236}">
                <a16:creationId xmlns:a16="http://schemas.microsoft.com/office/drawing/2014/main" id="{7E764016-C14B-5D75-8AA7-1812495BBC44}"/>
              </a:ext>
            </a:extLst>
          </p:cNvPr>
          <p:cNvGrpSpPr/>
          <p:nvPr/>
        </p:nvGrpSpPr>
        <p:grpSpPr>
          <a:xfrm>
            <a:off x="10351006" y="2798432"/>
            <a:ext cx="1271389" cy="1007056"/>
            <a:chOff x="10351006" y="2798432"/>
            <a:chExt cx="1271389" cy="1007056"/>
          </a:xfrm>
        </p:grpSpPr>
        <p:sp>
          <p:nvSpPr>
            <p:cNvPr id="138" name="Rektangel: avrundede hjørner 137">
              <a:extLst>
                <a:ext uri="{FF2B5EF4-FFF2-40B4-BE49-F238E27FC236}">
                  <a16:creationId xmlns:a16="http://schemas.microsoft.com/office/drawing/2014/main" id="{ED4B320D-381F-4091-9E14-4049988B7202}"/>
                </a:ext>
              </a:extLst>
            </p:cNvPr>
            <p:cNvSpPr/>
            <p:nvPr/>
          </p:nvSpPr>
          <p:spPr>
            <a:xfrm>
              <a:off x="10359216" y="2798432"/>
              <a:ext cx="1260000" cy="936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Drifte rolle- og tilgangsstyring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99" name="Rektangel: avrundede hjørner 198">
              <a:extLst>
                <a:ext uri="{FF2B5EF4-FFF2-40B4-BE49-F238E27FC236}">
                  <a16:creationId xmlns:a16="http://schemas.microsoft.com/office/drawing/2014/main" id="{B675EAFD-2474-4AD6-AF9E-129A9124C815}"/>
                </a:ext>
              </a:extLst>
            </p:cNvPr>
            <p:cNvSpPr/>
            <p:nvPr/>
          </p:nvSpPr>
          <p:spPr>
            <a:xfrm>
              <a:off x="10351006" y="3477036"/>
              <a:ext cx="1271389" cy="328452"/>
            </a:xfrm>
            <a:prstGeom prst="roundRect">
              <a:avLst>
                <a:gd name="adj" fmla="val 42792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uppe 41">
            <a:extLst>
              <a:ext uri="{FF2B5EF4-FFF2-40B4-BE49-F238E27FC236}">
                <a16:creationId xmlns:a16="http://schemas.microsoft.com/office/drawing/2014/main" id="{2E4CF00D-6E1F-35DB-8E41-AA19C778C2F0}"/>
              </a:ext>
            </a:extLst>
          </p:cNvPr>
          <p:cNvGrpSpPr/>
          <p:nvPr/>
        </p:nvGrpSpPr>
        <p:grpSpPr>
          <a:xfrm>
            <a:off x="629524" y="2814748"/>
            <a:ext cx="1297911" cy="1027536"/>
            <a:chOff x="629524" y="2814748"/>
            <a:chExt cx="1297911" cy="1027536"/>
          </a:xfrm>
        </p:grpSpPr>
        <p:sp>
          <p:nvSpPr>
            <p:cNvPr id="96" name="Rektangel: avrundede hjørner 95">
              <a:extLst>
                <a:ext uri="{FF2B5EF4-FFF2-40B4-BE49-F238E27FC236}">
                  <a16:creationId xmlns:a16="http://schemas.microsoft.com/office/drawing/2014/main" id="{85847668-8855-4A6F-A172-63A287163AF4}"/>
                </a:ext>
              </a:extLst>
            </p:cNvPr>
            <p:cNvSpPr/>
            <p:nvPr/>
          </p:nvSpPr>
          <p:spPr>
            <a:xfrm>
              <a:off x="656152" y="2814748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Gjennomføre kommunikasjons-tiltak</a:t>
              </a:r>
            </a:p>
            <a:p>
              <a:endParaRPr lang="nb-NO" sz="1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0" name="Rektangel: avrundede hjørner 199">
              <a:extLst>
                <a:ext uri="{FF2B5EF4-FFF2-40B4-BE49-F238E27FC236}">
                  <a16:creationId xmlns:a16="http://schemas.microsoft.com/office/drawing/2014/main" id="{8FF2CE9F-25DF-4C26-95FB-237FA062BC4B}"/>
                </a:ext>
              </a:extLst>
            </p:cNvPr>
            <p:cNvSpPr/>
            <p:nvPr/>
          </p:nvSpPr>
          <p:spPr>
            <a:xfrm>
              <a:off x="629524" y="3513832"/>
              <a:ext cx="1297911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Gruppe 44">
            <a:extLst>
              <a:ext uri="{FF2B5EF4-FFF2-40B4-BE49-F238E27FC236}">
                <a16:creationId xmlns:a16="http://schemas.microsoft.com/office/drawing/2014/main" id="{9298E0C6-691F-090F-4299-F76037E0A414}"/>
              </a:ext>
            </a:extLst>
          </p:cNvPr>
          <p:cNvGrpSpPr/>
          <p:nvPr/>
        </p:nvGrpSpPr>
        <p:grpSpPr>
          <a:xfrm>
            <a:off x="1977009" y="2813411"/>
            <a:ext cx="1286627" cy="1028873"/>
            <a:chOff x="1977009" y="2813411"/>
            <a:chExt cx="1286627" cy="1028873"/>
          </a:xfrm>
        </p:grpSpPr>
        <p:sp>
          <p:nvSpPr>
            <p:cNvPr id="97" name="Rektangel: avrundede hjørner 96">
              <a:extLst>
                <a:ext uri="{FF2B5EF4-FFF2-40B4-BE49-F238E27FC236}">
                  <a16:creationId xmlns:a16="http://schemas.microsoft.com/office/drawing/2014/main" id="{2E102A2B-1AB3-485A-8A70-208AD6C271C2}"/>
                </a:ext>
              </a:extLst>
            </p:cNvPr>
            <p:cNvSpPr/>
            <p:nvPr/>
          </p:nvSpPr>
          <p:spPr>
            <a:xfrm>
              <a:off x="2003636" y="2813411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Lede</a:t>
              </a:r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 og gjennomføre 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opplæring for ansatte </a:t>
              </a:r>
            </a:p>
          </p:txBody>
        </p:sp>
        <p:sp>
          <p:nvSpPr>
            <p:cNvPr id="201" name="Rektangel: avrundede hjørner 200">
              <a:extLst>
                <a:ext uri="{FF2B5EF4-FFF2-40B4-BE49-F238E27FC236}">
                  <a16:creationId xmlns:a16="http://schemas.microsoft.com/office/drawing/2014/main" id="{4EB5A2AE-EEB5-420B-BB1D-67BC1B7AB405}"/>
                </a:ext>
              </a:extLst>
            </p:cNvPr>
            <p:cNvSpPr/>
            <p:nvPr/>
          </p:nvSpPr>
          <p:spPr>
            <a:xfrm>
              <a:off x="1977009" y="3499943"/>
              <a:ext cx="1280162" cy="342341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5B7500E4-9454-63C1-FD49-63FD45E59D8B}"/>
              </a:ext>
            </a:extLst>
          </p:cNvPr>
          <p:cNvGrpSpPr/>
          <p:nvPr/>
        </p:nvGrpSpPr>
        <p:grpSpPr>
          <a:xfrm>
            <a:off x="3303495" y="2813411"/>
            <a:ext cx="1288575" cy="1038000"/>
            <a:chOff x="3303495" y="2813411"/>
            <a:chExt cx="1288575" cy="1038000"/>
          </a:xfrm>
        </p:grpSpPr>
        <p:sp>
          <p:nvSpPr>
            <p:cNvPr id="98" name="Rektangel: avrundede hjørner 97">
              <a:extLst>
                <a:ext uri="{FF2B5EF4-FFF2-40B4-BE49-F238E27FC236}">
                  <a16:creationId xmlns:a16="http://schemas.microsoft.com/office/drawing/2014/main" id="{FE9A397F-82A8-4413-BDE9-08D7DE33360E}"/>
                </a:ext>
              </a:extLst>
            </p:cNvPr>
            <p:cNvSpPr/>
            <p:nvPr/>
          </p:nvSpPr>
          <p:spPr>
            <a:xfrm>
              <a:off x="3332070" y="2813411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Vedlikeholde tildelingskriterier</a:t>
              </a:r>
              <a:endParaRPr kumimoji="0" lang="nb-NO" sz="1000" i="0" u="none" strike="noStrike" kern="0" cap="none" spc="0" normalizeH="0" baseline="0" noProof="0">
                <a:ln>
                  <a:noFill/>
                </a:ln>
                <a:solidFill>
                  <a:srgbClr val="0C2126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00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2" name="Rektangel: avrundede hjørner 201">
              <a:extLst>
                <a:ext uri="{FF2B5EF4-FFF2-40B4-BE49-F238E27FC236}">
                  <a16:creationId xmlns:a16="http://schemas.microsoft.com/office/drawing/2014/main" id="{17EF51E5-7621-4939-857F-E10D4CAF5979}"/>
                </a:ext>
              </a:extLst>
            </p:cNvPr>
            <p:cNvSpPr/>
            <p:nvPr/>
          </p:nvSpPr>
          <p:spPr>
            <a:xfrm>
              <a:off x="3303495" y="3522959"/>
              <a:ext cx="1282110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uppe 46">
            <a:extLst>
              <a:ext uri="{FF2B5EF4-FFF2-40B4-BE49-F238E27FC236}">
                <a16:creationId xmlns:a16="http://schemas.microsoft.com/office/drawing/2014/main" id="{D7BE7F57-3526-0636-6BA3-643C1EBBE614}"/>
              </a:ext>
            </a:extLst>
          </p:cNvPr>
          <p:cNvGrpSpPr/>
          <p:nvPr/>
        </p:nvGrpSpPr>
        <p:grpSpPr>
          <a:xfrm>
            <a:off x="4668999" y="2813411"/>
            <a:ext cx="1280080" cy="1042034"/>
            <a:chOff x="4668999" y="2813411"/>
            <a:chExt cx="1280080" cy="1042034"/>
          </a:xfrm>
        </p:grpSpPr>
        <p:sp>
          <p:nvSpPr>
            <p:cNvPr id="99" name="Rektangel: avrundede hjørner 98">
              <a:extLst>
                <a:ext uri="{FF2B5EF4-FFF2-40B4-BE49-F238E27FC236}">
                  <a16:creationId xmlns:a16="http://schemas.microsoft.com/office/drawing/2014/main" id="{38D11F54-15F7-446E-BFC3-0CD7FE3A04E6}"/>
                </a:ext>
              </a:extLst>
            </p:cNvPr>
            <p:cNvSpPr/>
            <p:nvPr/>
          </p:nvSpPr>
          <p:spPr>
            <a:xfrm>
              <a:off x="4689079" y="2813411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Forvalte rutiner for behandling av person-opplysninger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3" name="Rektangel: avrundede hjørner 202">
              <a:extLst>
                <a:ext uri="{FF2B5EF4-FFF2-40B4-BE49-F238E27FC236}">
                  <a16:creationId xmlns:a16="http://schemas.microsoft.com/office/drawing/2014/main" id="{489C0D42-92A1-43F1-85AC-B227D82FC52A}"/>
                </a:ext>
              </a:extLst>
            </p:cNvPr>
            <p:cNvSpPr/>
            <p:nvPr/>
          </p:nvSpPr>
          <p:spPr>
            <a:xfrm>
              <a:off x="4668999" y="3526993"/>
              <a:ext cx="1275801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uppe 38">
            <a:extLst>
              <a:ext uri="{FF2B5EF4-FFF2-40B4-BE49-F238E27FC236}">
                <a16:creationId xmlns:a16="http://schemas.microsoft.com/office/drawing/2014/main" id="{2090BB9B-FE22-C627-8576-ACB5E0FBF68F}"/>
              </a:ext>
            </a:extLst>
          </p:cNvPr>
          <p:cNvGrpSpPr/>
          <p:nvPr/>
        </p:nvGrpSpPr>
        <p:grpSpPr>
          <a:xfrm>
            <a:off x="636286" y="4020746"/>
            <a:ext cx="1297911" cy="1020092"/>
            <a:chOff x="636286" y="4020746"/>
            <a:chExt cx="1297911" cy="1020092"/>
          </a:xfrm>
        </p:grpSpPr>
        <p:sp>
          <p:nvSpPr>
            <p:cNvPr id="125" name="Rektangel: avrundede hjørner 124">
              <a:extLst>
                <a:ext uri="{FF2B5EF4-FFF2-40B4-BE49-F238E27FC236}">
                  <a16:creationId xmlns:a16="http://schemas.microsoft.com/office/drawing/2014/main" id="{0EB4533C-D3DD-4389-9297-7631747AB542}"/>
                </a:ext>
              </a:extLst>
            </p:cNvPr>
            <p:cNvSpPr/>
            <p:nvPr/>
          </p:nvSpPr>
          <p:spPr>
            <a:xfrm>
              <a:off x="645990" y="4020746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Avklare tjenestens behov og implementere nye løsninger</a:t>
              </a:r>
            </a:p>
          </p:txBody>
        </p:sp>
        <p:sp>
          <p:nvSpPr>
            <p:cNvPr id="204" name="Rektangel: avrundede hjørner 203">
              <a:extLst>
                <a:ext uri="{FF2B5EF4-FFF2-40B4-BE49-F238E27FC236}">
                  <a16:creationId xmlns:a16="http://schemas.microsoft.com/office/drawing/2014/main" id="{C25519D2-ACBE-4D63-9A74-D1790D96EF7B}"/>
                </a:ext>
              </a:extLst>
            </p:cNvPr>
            <p:cNvSpPr/>
            <p:nvPr/>
          </p:nvSpPr>
          <p:spPr>
            <a:xfrm>
              <a:off x="636286" y="4712386"/>
              <a:ext cx="1297911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kern="0">
                <a:solidFill>
                  <a:srgbClr val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uppe 39">
            <a:extLst>
              <a:ext uri="{FF2B5EF4-FFF2-40B4-BE49-F238E27FC236}">
                <a16:creationId xmlns:a16="http://schemas.microsoft.com/office/drawing/2014/main" id="{BE503E22-0646-D1E6-40BC-29D7C3FC6086}"/>
              </a:ext>
            </a:extLst>
          </p:cNvPr>
          <p:cNvGrpSpPr/>
          <p:nvPr/>
        </p:nvGrpSpPr>
        <p:grpSpPr>
          <a:xfrm>
            <a:off x="1992532" y="4019409"/>
            <a:ext cx="1260942" cy="1011929"/>
            <a:chOff x="1992532" y="4019409"/>
            <a:chExt cx="1260942" cy="1011929"/>
          </a:xfrm>
        </p:grpSpPr>
        <p:sp>
          <p:nvSpPr>
            <p:cNvPr id="126" name="Rektangel: avrundede hjørner 125">
              <a:extLst>
                <a:ext uri="{FF2B5EF4-FFF2-40B4-BE49-F238E27FC236}">
                  <a16:creationId xmlns:a16="http://schemas.microsoft.com/office/drawing/2014/main" id="{28A3BAF9-AF50-45A9-AC65-BCD9D9743E1D}"/>
                </a:ext>
              </a:extLst>
            </p:cNvPr>
            <p:cNvSpPr/>
            <p:nvPr/>
          </p:nvSpPr>
          <p:spPr>
            <a:xfrm>
              <a:off x="1993474" y="4019409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Endre på tjenesteforløp og rutiner</a:t>
              </a:r>
            </a:p>
            <a:p>
              <a:endParaRPr lang="nb-NO" sz="1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5" name="Rektangel: avrundede hjørner 204">
              <a:extLst>
                <a:ext uri="{FF2B5EF4-FFF2-40B4-BE49-F238E27FC236}">
                  <a16:creationId xmlns:a16="http://schemas.microsoft.com/office/drawing/2014/main" id="{B7997B78-A66E-4DC6-8DB7-8178C5A52292}"/>
                </a:ext>
              </a:extLst>
            </p:cNvPr>
            <p:cNvSpPr/>
            <p:nvPr/>
          </p:nvSpPr>
          <p:spPr>
            <a:xfrm>
              <a:off x="1992532" y="4702886"/>
              <a:ext cx="1260942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uppe 40">
            <a:extLst>
              <a:ext uri="{FF2B5EF4-FFF2-40B4-BE49-F238E27FC236}">
                <a16:creationId xmlns:a16="http://schemas.microsoft.com/office/drawing/2014/main" id="{015F8FC9-0C2E-A7C4-44E9-935D788014F9}"/>
              </a:ext>
            </a:extLst>
          </p:cNvPr>
          <p:cNvGrpSpPr/>
          <p:nvPr/>
        </p:nvGrpSpPr>
        <p:grpSpPr>
          <a:xfrm>
            <a:off x="3319960" y="4019409"/>
            <a:ext cx="1284058" cy="1011929"/>
            <a:chOff x="3319960" y="4019409"/>
            <a:chExt cx="1284058" cy="1011929"/>
          </a:xfrm>
        </p:grpSpPr>
        <p:sp>
          <p:nvSpPr>
            <p:cNvPr id="127" name="Rektangel: avrundede hjørner 126">
              <a:extLst>
                <a:ext uri="{FF2B5EF4-FFF2-40B4-BE49-F238E27FC236}">
                  <a16:creationId xmlns:a16="http://schemas.microsoft.com/office/drawing/2014/main" id="{7A701645-0106-4239-8F15-A63B7BFE3369}"/>
                </a:ext>
              </a:extLst>
            </p:cNvPr>
            <p:cNvSpPr/>
            <p:nvPr/>
          </p:nvSpPr>
          <p:spPr>
            <a:xfrm>
              <a:off x="3321908" y="4019409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Vurdere risiko </a:t>
              </a:r>
              <a:b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</a:br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og planlegge beredskap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6" name="Rektangel: avrundede hjørner 205">
              <a:extLst>
                <a:ext uri="{FF2B5EF4-FFF2-40B4-BE49-F238E27FC236}">
                  <a16:creationId xmlns:a16="http://schemas.microsoft.com/office/drawing/2014/main" id="{F29874A0-8027-4620-8C11-F81F7B6B3BF5}"/>
                </a:ext>
              </a:extLst>
            </p:cNvPr>
            <p:cNvSpPr/>
            <p:nvPr/>
          </p:nvSpPr>
          <p:spPr>
            <a:xfrm>
              <a:off x="3319960" y="4702886"/>
              <a:ext cx="1284058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207" name="Rektangel: avrundede hjørner 206">
            <a:extLst>
              <a:ext uri="{FF2B5EF4-FFF2-40B4-BE49-F238E27FC236}">
                <a16:creationId xmlns:a16="http://schemas.microsoft.com/office/drawing/2014/main" id="{CFB670D2-289A-4C68-986E-6E61D1828A55}"/>
              </a:ext>
            </a:extLst>
          </p:cNvPr>
          <p:cNvSpPr/>
          <p:nvPr/>
        </p:nvSpPr>
        <p:spPr>
          <a:xfrm>
            <a:off x="4678917" y="4693759"/>
            <a:ext cx="1260000" cy="328452"/>
          </a:xfrm>
          <a:prstGeom prst="roundRect">
            <a:avLst>
              <a:gd name="adj" fmla="val 42792"/>
            </a:avLst>
          </a:prstGeom>
          <a:solidFill>
            <a:srgbClr val="BED39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defTabSz="74254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defRPr/>
            </a:pPr>
            <a:endParaRPr lang="nb-NO" sz="80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8" name="Gruppe 37">
            <a:extLst>
              <a:ext uri="{FF2B5EF4-FFF2-40B4-BE49-F238E27FC236}">
                <a16:creationId xmlns:a16="http://schemas.microsoft.com/office/drawing/2014/main" id="{921DBBBD-8F14-DBD6-00A8-D869517DADD7}"/>
              </a:ext>
            </a:extLst>
          </p:cNvPr>
          <p:cNvGrpSpPr/>
          <p:nvPr/>
        </p:nvGrpSpPr>
        <p:grpSpPr>
          <a:xfrm>
            <a:off x="636002" y="5176838"/>
            <a:ext cx="1261948" cy="1060220"/>
            <a:chOff x="636002" y="5176838"/>
            <a:chExt cx="1261948" cy="1060220"/>
          </a:xfrm>
        </p:grpSpPr>
        <p:sp>
          <p:nvSpPr>
            <p:cNvPr id="133" name="Rektangel: avrundede hjørner 132">
              <a:extLst>
                <a:ext uri="{FF2B5EF4-FFF2-40B4-BE49-F238E27FC236}">
                  <a16:creationId xmlns:a16="http://schemas.microsoft.com/office/drawing/2014/main" id="{D575BA6F-0B24-4308-ADE7-87F77038B3E9}"/>
                </a:ext>
              </a:extLst>
            </p:cNvPr>
            <p:cNvSpPr/>
            <p:nvPr/>
          </p:nvSpPr>
          <p:spPr>
            <a:xfrm>
              <a:off x="636002" y="5176838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Budsjettere</a:t>
              </a:r>
            </a:p>
            <a:p>
              <a:endParaRPr lang="nb-NO" sz="1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8" name="Rektangel: avrundede hjørner 207">
              <a:extLst>
                <a:ext uri="{FF2B5EF4-FFF2-40B4-BE49-F238E27FC236}">
                  <a16:creationId xmlns:a16="http://schemas.microsoft.com/office/drawing/2014/main" id="{8FB371DF-34D3-4B05-96B5-FCA61B0D25DB}"/>
                </a:ext>
              </a:extLst>
            </p:cNvPr>
            <p:cNvSpPr/>
            <p:nvPr/>
          </p:nvSpPr>
          <p:spPr>
            <a:xfrm>
              <a:off x="637950" y="5908606"/>
              <a:ext cx="1260000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kern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788E05CB-6BA0-B080-EA36-05AE9AF84772}"/>
              </a:ext>
            </a:extLst>
          </p:cNvPr>
          <p:cNvGrpSpPr/>
          <p:nvPr/>
        </p:nvGrpSpPr>
        <p:grpSpPr>
          <a:xfrm>
            <a:off x="1958025" y="5164423"/>
            <a:ext cx="1305485" cy="1055969"/>
            <a:chOff x="1958025" y="5164423"/>
            <a:chExt cx="1305485" cy="1055969"/>
          </a:xfrm>
        </p:grpSpPr>
        <p:sp>
          <p:nvSpPr>
            <p:cNvPr id="134" name="Rektangel: avrundede hjørner 133">
              <a:extLst>
                <a:ext uri="{FF2B5EF4-FFF2-40B4-BE49-F238E27FC236}">
                  <a16:creationId xmlns:a16="http://schemas.microsoft.com/office/drawing/2014/main" id="{F5F053A8-C5BC-4C63-9506-C7498DFED767}"/>
                </a:ext>
              </a:extLst>
            </p:cNvPr>
            <p:cNvSpPr/>
            <p:nvPr/>
          </p:nvSpPr>
          <p:spPr>
            <a:xfrm>
              <a:off x="2003510" y="5164423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Administrere</a:t>
              </a:r>
              <a:r>
                <a:rPr kumimoji="0" lang="nb-NO" sz="1000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 system- og utstyrs-porteføljen</a:t>
              </a:r>
            </a:p>
            <a:p>
              <a:endParaRPr lang="nb-NO" sz="1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9" name="Rektangel: avrundede hjørner 208">
              <a:extLst>
                <a:ext uri="{FF2B5EF4-FFF2-40B4-BE49-F238E27FC236}">
                  <a16:creationId xmlns:a16="http://schemas.microsoft.com/office/drawing/2014/main" id="{03D96E48-C2D6-481A-B38B-FC2CE6468C90}"/>
                </a:ext>
              </a:extLst>
            </p:cNvPr>
            <p:cNvSpPr/>
            <p:nvPr/>
          </p:nvSpPr>
          <p:spPr>
            <a:xfrm>
              <a:off x="1958025" y="5891940"/>
              <a:ext cx="1304879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1D5E6AD2-6828-C482-7B39-9EEDFB2B680C}"/>
              </a:ext>
            </a:extLst>
          </p:cNvPr>
          <p:cNvGrpSpPr/>
          <p:nvPr/>
        </p:nvGrpSpPr>
        <p:grpSpPr>
          <a:xfrm>
            <a:off x="6311783" y="4320342"/>
            <a:ext cx="1297911" cy="1047146"/>
            <a:chOff x="6336771" y="4321339"/>
            <a:chExt cx="1297911" cy="1047146"/>
          </a:xfrm>
        </p:grpSpPr>
        <p:sp>
          <p:nvSpPr>
            <p:cNvPr id="141" name="Rektangel: avrundede hjørner 140">
              <a:extLst>
                <a:ext uri="{FF2B5EF4-FFF2-40B4-BE49-F238E27FC236}">
                  <a16:creationId xmlns:a16="http://schemas.microsoft.com/office/drawing/2014/main" id="{36EB3148-8CDD-44FF-A781-6ED59CB869CF}"/>
                </a:ext>
              </a:extLst>
            </p:cNvPr>
            <p:cNvSpPr/>
            <p:nvPr/>
          </p:nvSpPr>
          <p:spPr>
            <a:xfrm>
              <a:off x="6343797" y="4321339"/>
              <a:ext cx="1260000" cy="936000"/>
            </a:xfrm>
            <a:prstGeom prst="roundRect">
              <a:avLst/>
            </a:prstGeom>
            <a:solidFill>
              <a:srgbClr val="C4C9EE"/>
            </a:solidFill>
            <a:ln>
              <a:solidFill>
                <a:srgbClr val="C4C9E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Planlegge tekniske endringer og vedlikehold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10" name="Rektangel: avrundede hjørner 209">
              <a:extLst>
                <a:ext uri="{FF2B5EF4-FFF2-40B4-BE49-F238E27FC236}">
                  <a16:creationId xmlns:a16="http://schemas.microsoft.com/office/drawing/2014/main" id="{926AF990-E294-4961-8D26-9CCF5AA411F2}"/>
                </a:ext>
              </a:extLst>
            </p:cNvPr>
            <p:cNvSpPr/>
            <p:nvPr/>
          </p:nvSpPr>
          <p:spPr>
            <a:xfrm>
              <a:off x="6336771" y="5040033"/>
              <a:ext cx="1297911" cy="328452"/>
            </a:xfrm>
            <a:prstGeom prst="roundRect">
              <a:avLst>
                <a:gd name="adj" fmla="val 42792"/>
              </a:avLst>
            </a:prstGeom>
            <a:solidFill>
              <a:srgbClr val="9AA3E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AB0557D2-6D51-AF43-8562-859B0D5269F5}"/>
              </a:ext>
            </a:extLst>
          </p:cNvPr>
          <p:cNvGrpSpPr/>
          <p:nvPr/>
        </p:nvGrpSpPr>
        <p:grpSpPr>
          <a:xfrm>
            <a:off x="6327817" y="5815605"/>
            <a:ext cx="1295030" cy="936000"/>
            <a:chOff x="6327817" y="5815605"/>
            <a:chExt cx="1295030" cy="936000"/>
          </a:xfrm>
        </p:grpSpPr>
        <p:sp>
          <p:nvSpPr>
            <p:cNvPr id="145" name="Rektangel: avrundede hjørner 144">
              <a:extLst>
                <a:ext uri="{FF2B5EF4-FFF2-40B4-BE49-F238E27FC236}">
                  <a16:creationId xmlns:a16="http://schemas.microsoft.com/office/drawing/2014/main" id="{6B0DDB9B-3048-4922-A767-CFB1855B9170}"/>
                </a:ext>
              </a:extLst>
            </p:cNvPr>
            <p:cNvSpPr/>
            <p:nvPr/>
          </p:nvSpPr>
          <p:spPr>
            <a:xfrm>
              <a:off x="6346678" y="5815605"/>
              <a:ext cx="1260000" cy="936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Gjennomføre anskaffelser og avrop på avtaler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14" name="Rektangel: avrundede hjørner 213">
              <a:extLst>
                <a:ext uri="{FF2B5EF4-FFF2-40B4-BE49-F238E27FC236}">
                  <a16:creationId xmlns:a16="http://schemas.microsoft.com/office/drawing/2014/main" id="{F9C595F0-9E17-4143-B280-4C6A5E66A39E}"/>
                </a:ext>
              </a:extLst>
            </p:cNvPr>
            <p:cNvSpPr/>
            <p:nvPr/>
          </p:nvSpPr>
          <p:spPr>
            <a:xfrm>
              <a:off x="6327817" y="6405340"/>
              <a:ext cx="1295030" cy="328452"/>
            </a:xfrm>
            <a:prstGeom prst="roundRect">
              <a:avLst>
                <a:gd name="adj" fmla="val 42792"/>
              </a:avLst>
            </a:prstGeom>
            <a:solidFill>
              <a:srgbClr val="6ABAD0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223" name="TekstSylinder 222">
            <a:extLst>
              <a:ext uri="{FF2B5EF4-FFF2-40B4-BE49-F238E27FC236}">
                <a16:creationId xmlns:a16="http://schemas.microsoft.com/office/drawing/2014/main" id="{032F5682-4B16-4266-81C3-B919AF0AC03F}"/>
              </a:ext>
            </a:extLst>
          </p:cNvPr>
          <p:cNvSpPr txBox="1"/>
          <p:nvPr/>
        </p:nvSpPr>
        <p:spPr>
          <a:xfrm>
            <a:off x="4581908" y="2034825"/>
            <a:ext cx="92023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nb-NO" sz="1400" b="1" u="none" strike="noStrike" kern="0" cap="none" spc="0" normalizeH="0" baseline="0" noProof="0">
                <a:ln>
                  <a:noFill/>
                </a:ln>
                <a:solidFill>
                  <a:srgbClr val="0C2126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Løpende kommunale oppgaver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E6C06D56-8B7B-4AA1-9251-00D75EE96679}"/>
              </a:ext>
            </a:extLst>
          </p:cNvPr>
          <p:cNvSpPr txBox="1"/>
          <p:nvPr/>
        </p:nvSpPr>
        <p:spPr>
          <a:xfrm>
            <a:off x="424580" y="45039"/>
            <a:ext cx="184731" cy="36920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nb-NO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uppe 48">
            <a:extLst>
              <a:ext uri="{FF2B5EF4-FFF2-40B4-BE49-F238E27FC236}">
                <a16:creationId xmlns:a16="http://schemas.microsoft.com/office/drawing/2014/main" id="{C65FEDDF-3034-9213-2419-7272ECB48FED}"/>
              </a:ext>
            </a:extLst>
          </p:cNvPr>
          <p:cNvGrpSpPr/>
          <p:nvPr/>
        </p:nvGrpSpPr>
        <p:grpSpPr>
          <a:xfrm>
            <a:off x="7663242" y="2809864"/>
            <a:ext cx="1279229" cy="1001391"/>
            <a:chOff x="7663242" y="2809864"/>
            <a:chExt cx="1279229" cy="1001391"/>
          </a:xfrm>
        </p:grpSpPr>
        <p:sp>
          <p:nvSpPr>
            <p:cNvPr id="136" name="Rektangel: avrundede hjørner 135">
              <a:extLst>
                <a:ext uri="{FF2B5EF4-FFF2-40B4-BE49-F238E27FC236}">
                  <a16:creationId xmlns:a16="http://schemas.microsoft.com/office/drawing/2014/main" id="{0C395CB5-D3C0-4B58-BC9D-2EE1227CE3AF}"/>
                </a:ext>
              </a:extLst>
            </p:cNvPr>
            <p:cNvSpPr/>
            <p:nvPr/>
          </p:nvSpPr>
          <p:spPr>
            <a:xfrm>
              <a:off x="7675112" y="2809864"/>
              <a:ext cx="1260000" cy="9360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Drifte utstyrslager og ivareta logistikk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4" name="Rektangel: avrundede hjørner 3">
              <a:extLst>
                <a:ext uri="{FF2B5EF4-FFF2-40B4-BE49-F238E27FC236}">
                  <a16:creationId xmlns:a16="http://schemas.microsoft.com/office/drawing/2014/main" id="{6DA36129-0A5E-0452-8BD5-C1C9A75C09C5}"/>
                </a:ext>
              </a:extLst>
            </p:cNvPr>
            <p:cNvSpPr/>
            <p:nvPr/>
          </p:nvSpPr>
          <p:spPr>
            <a:xfrm>
              <a:off x="7663242" y="3482803"/>
              <a:ext cx="1279229" cy="328452"/>
            </a:xfrm>
            <a:prstGeom prst="roundRect">
              <a:avLst>
                <a:gd name="adj" fmla="val 42792"/>
              </a:avLst>
            </a:prstGeom>
            <a:solidFill>
              <a:srgbClr val="FFD48F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uppe 34">
            <a:extLst>
              <a:ext uri="{FF2B5EF4-FFF2-40B4-BE49-F238E27FC236}">
                <a16:creationId xmlns:a16="http://schemas.microsoft.com/office/drawing/2014/main" id="{CB35084B-8EF8-0E90-10DF-58BDAF813D86}"/>
              </a:ext>
            </a:extLst>
          </p:cNvPr>
          <p:cNvGrpSpPr/>
          <p:nvPr/>
        </p:nvGrpSpPr>
        <p:grpSpPr>
          <a:xfrm>
            <a:off x="7691281" y="5814268"/>
            <a:ext cx="1262881" cy="936000"/>
            <a:chOff x="7691281" y="5814268"/>
            <a:chExt cx="1262881" cy="936000"/>
          </a:xfrm>
        </p:grpSpPr>
        <p:sp>
          <p:nvSpPr>
            <p:cNvPr id="146" name="Rektangel: avrundede hjørner 145">
              <a:extLst>
                <a:ext uri="{FF2B5EF4-FFF2-40B4-BE49-F238E27FC236}">
                  <a16:creationId xmlns:a16="http://schemas.microsoft.com/office/drawing/2014/main" id="{88FFF29F-B691-4F15-A88A-80F66D0EA654}"/>
                </a:ext>
              </a:extLst>
            </p:cNvPr>
            <p:cNvSpPr/>
            <p:nvPr/>
          </p:nvSpPr>
          <p:spPr>
            <a:xfrm>
              <a:off x="7694162" y="5814268"/>
              <a:ext cx="1260000" cy="936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Forvalte og følge opp avtaler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4" name="Rektangel: avrundede hjørner 13">
              <a:extLst>
                <a:ext uri="{FF2B5EF4-FFF2-40B4-BE49-F238E27FC236}">
                  <a16:creationId xmlns:a16="http://schemas.microsoft.com/office/drawing/2014/main" id="{0A375BF9-93B1-B05D-E2F2-0E260D1D20BA}"/>
                </a:ext>
              </a:extLst>
            </p:cNvPr>
            <p:cNvSpPr/>
            <p:nvPr/>
          </p:nvSpPr>
          <p:spPr>
            <a:xfrm>
              <a:off x="7691281" y="6411661"/>
              <a:ext cx="1251190" cy="328452"/>
            </a:xfrm>
            <a:prstGeom prst="roundRect">
              <a:avLst>
                <a:gd name="adj" fmla="val 42792"/>
              </a:avLst>
            </a:prstGeom>
            <a:solidFill>
              <a:srgbClr val="6ABAD0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9E123556-42D7-3E70-5EB6-CA7BE6B57D07}"/>
              </a:ext>
            </a:extLst>
          </p:cNvPr>
          <p:cNvGrpSpPr/>
          <p:nvPr/>
        </p:nvGrpSpPr>
        <p:grpSpPr>
          <a:xfrm>
            <a:off x="7672231" y="4320002"/>
            <a:ext cx="1276687" cy="1055185"/>
            <a:chOff x="7672231" y="4320002"/>
            <a:chExt cx="1276687" cy="1055185"/>
          </a:xfrm>
        </p:grpSpPr>
        <p:sp>
          <p:nvSpPr>
            <p:cNvPr id="142" name="Rektangel: avrundede hjørner 141">
              <a:extLst>
                <a:ext uri="{FF2B5EF4-FFF2-40B4-BE49-F238E27FC236}">
                  <a16:creationId xmlns:a16="http://schemas.microsoft.com/office/drawing/2014/main" id="{4CF59E1B-0F4F-4C35-964B-2589F87DC221}"/>
                </a:ext>
              </a:extLst>
            </p:cNvPr>
            <p:cNvSpPr/>
            <p:nvPr/>
          </p:nvSpPr>
          <p:spPr>
            <a:xfrm>
              <a:off x="7672231" y="4320002"/>
              <a:ext cx="1260000" cy="936000"/>
            </a:xfrm>
            <a:prstGeom prst="roundRect">
              <a:avLst/>
            </a:prstGeom>
            <a:solidFill>
              <a:srgbClr val="C4C9EE"/>
            </a:solidFill>
            <a:ln>
              <a:solidFill>
                <a:srgbClr val="C4C9E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Styre oppgraderinger og konfigurasjoner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5" name="Rektangel: avrundede hjørner 14">
              <a:extLst>
                <a:ext uri="{FF2B5EF4-FFF2-40B4-BE49-F238E27FC236}">
                  <a16:creationId xmlns:a16="http://schemas.microsoft.com/office/drawing/2014/main" id="{5FD24588-75A4-3F35-06B0-94287C830696}"/>
                </a:ext>
              </a:extLst>
            </p:cNvPr>
            <p:cNvSpPr/>
            <p:nvPr/>
          </p:nvSpPr>
          <p:spPr>
            <a:xfrm>
              <a:off x="7672879" y="5046735"/>
              <a:ext cx="1276039" cy="328452"/>
            </a:xfrm>
            <a:prstGeom prst="roundRect">
              <a:avLst>
                <a:gd name="adj" fmla="val 42792"/>
              </a:avLst>
            </a:prstGeom>
            <a:solidFill>
              <a:srgbClr val="9AA3E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DE4FBFA8-94FA-FFCE-86D7-E25ECFF31E4B}"/>
              </a:ext>
            </a:extLst>
          </p:cNvPr>
          <p:cNvGrpSpPr/>
          <p:nvPr/>
        </p:nvGrpSpPr>
        <p:grpSpPr>
          <a:xfrm>
            <a:off x="9008150" y="4312303"/>
            <a:ext cx="1284798" cy="1055185"/>
            <a:chOff x="9000665" y="4320002"/>
            <a:chExt cx="1284798" cy="1055185"/>
          </a:xfrm>
        </p:grpSpPr>
        <p:sp>
          <p:nvSpPr>
            <p:cNvPr id="143" name="Rektangel: avrundede hjørner 142">
              <a:extLst>
                <a:ext uri="{FF2B5EF4-FFF2-40B4-BE49-F238E27FC236}">
                  <a16:creationId xmlns:a16="http://schemas.microsoft.com/office/drawing/2014/main" id="{9AB13919-D9D4-4434-ADEF-098504FE85A0}"/>
                </a:ext>
              </a:extLst>
            </p:cNvPr>
            <p:cNvSpPr/>
            <p:nvPr/>
          </p:nvSpPr>
          <p:spPr>
            <a:xfrm>
              <a:off x="9000665" y="4320002"/>
              <a:ext cx="1260000" cy="936000"/>
            </a:xfrm>
            <a:prstGeom prst="roundRect">
              <a:avLst/>
            </a:prstGeom>
            <a:solidFill>
              <a:srgbClr val="C4C9EE"/>
            </a:solidFill>
            <a:ln>
              <a:solidFill>
                <a:srgbClr val="C4C9E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Teste nye løsninger  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6" name="Rektangel: avrundede hjørner 15">
              <a:extLst>
                <a:ext uri="{FF2B5EF4-FFF2-40B4-BE49-F238E27FC236}">
                  <a16:creationId xmlns:a16="http://schemas.microsoft.com/office/drawing/2014/main" id="{5E38D789-F5B4-9D01-C88A-96189378578C}"/>
                </a:ext>
              </a:extLst>
            </p:cNvPr>
            <p:cNvSpPr/>
            <p:nvPr/>
          </p:nvSpPr>
          <p:spPr>
            <a:xfrm>
              <a:off x="9009424" y="5046735"/>
              <a:ext cx="1276039" cy="328452"/>
            </a:xfrm>
            <a:prstGeom prst="roundRect">
              <a:avLst>
                <a:gd name="adj" fmla="val 42792"/>
              </a:avLst>
            </a:prstGeom>
            <a:solidFill>
              <a:srgbClr val="9AA3E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uppe 26">
            <a:extLst>
              <a:ext uri="{FF2B5EF4-FFF2-40B4-BE49-F238E27FC236}">
                <a16:creationId xmlns:a16="http://schemas.microsoft.com/office/drawing/2014/main" id="{24872B10-8D0E-14B6-EDCC-1457AB824D4C}"/>
              </a:ext>
            </a:extLst>
          </p:cNvPr>
          <p:cNvGrpSpPr/>
          <p:nvPr/>
        </p:nvGrpSpPr>
        <p:grpSpPr>
          <a:xfrm>
            <a:off x="10340728" y="4320002"/>
            <a:ext cx="1276039" cy="1037192"/>
            <a:chOff x="10340728" y="4320002"/>
            <a:chExt cx="1276039" cy="1037192"/>
          </a:xfrm>
        </p:grpSpPr>
        <p:sp>
          <p:nvSpPr>
            <p:cNvPr id="144" name="Rektangel: avrundede hjørner 143">
              <a:extLst>
                <a:ext uri="{FF2B5EF4-FFF2-40B4-BE49-F238E27FC236}">
                  <a16:creationId xmlns:a16="http://schemas.microsoft.com/office/drawing/2014/main" id="{2E86C285-F48F-45ED-8317-4A987D36BCD6}"/>
                </a:ext>
              </a:extLst>
            </p:cNvPr>
            <p:cNvSpPr/>
            <p:nvPr/>
          </p:nvSpPr>
          <p:spPr>
            <a:xfrm>
              <a:off x="10348149" y="4320002"/>
              <a:ext cx="1260000" cy="936000"/>
            </a:xfrm>
            <a:prstGeom prst="roundRect">
              <a:avLst/>
            </a:prstGeom>
            <a:solidFill>
              <a:srgbClr val="C4C9EE"/>
            </a:solidFill>
            <a:ln>
              <a:solidFill>
                <a:srgbClr val="C4C9EE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Oppdatere teknisk dokumentasjon</a:t>
              </a: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7" name="Rektangel: avrundede hjørner 16">
              <a:extLst>
                <a:ext uri="{FF2B5EF4-FFF2-40B4-BE49-F238E27FC236}">
                  <a16:creationId xmlns:a16="http://schemas.microsoft.com/office/drawing/2014/main" id="{A17EE605-B473-EA15-DDA9-D41BA4E9ED4E}"/>
                </a:ext>
              </a:extLst>
            </p:cNvPr>
            <p:cNvSpPr/>
            <p:nvPr/>
          </p:nvSpPr>
          <p:spPr>
            <a:xfrm>
              <a:off x="10340728" y="5028742"/>
              <a:ext cx="1276039" cy="328452"/>
            </a:xfrm>
            <a:prstGeom prst="roundRect">
              <a:avLst>
                <a:gd name="adj" fmla="val 42792"/>
              </a:avLst>
            </a:prstGeom>
            <a:solidFill>
              <a:srgbClr val="9AA3E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E2EE579C-28B2-866A-3DA7-E3AA43B19CC7}"/>
              </a:ext>
            </a:extLst>
          </p:cNvPr>
          <p:cNvSpPr txBox="1"/>
          <p:nvPr/>
        </p:nvSpPr>
        <p:spPr>
          <a:xfrm>
            <a:off x="4255939" y="-50067"/>
            <a:ext cx="6722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Helhetlig tjenestemodell </a:t>
            </a:r>
          </a:p>
        </p:txBody>
      </p:sp>
      <p:grpSp>
        <p:nvGrpSpPr>
          <p:cNvPr id="10" name="Gruppe 9">
            <a:extLst>
              <a:ext uri="{FF2B5EF4-FFF2-40B4-BE49-F238E27FC236}">
                <a16:creationId xmlns:a16="http://schemas.microsoft.com/office/drawing/2014/main" id="{FA44DDD4-6702-6E46-883A-9F5CDEF89836}"/>
              </a:ext>
            </a:extLst>
          </p:cNvPr>
          <p:cNvGrpSpPr/>
          <p:nvPr/>
        </p:nvGrpSpPr>
        <p:grpSpPr>
          <a:xfrm>
            <a:off x="639239" y="2399250"/>
            <a:ext cx="5309750" cy="346442"/>
            <a:chOff x="639239" y="2399250"/>
            <a:chExt cx="5309750" cy="346442"/>
          </a:xfrm>
        </p:grpSpPr>
        <p:sp>
          <p:nvSpPr>
            <p:cNvPr id="28" name="Rektangel: avrundede hjørner 27">
              <a:extLst>
                <a:ext uri="{FF2B5EF4-FFF2-40B4-BE49-F238E27FC236}">
                  <a16:creationId xmlns:a16="http://schemas.microsoft.com/office/drawing/2014/main" id="{23D4EAD4-C159-2BE3-EE1F-C8FA5A3F1566}"/>
                </a:ext>
              </a:extLst>
            </p:cNvPr>
            <p:cNvSpPr/>
            <p:nvPr/>
          </p:nvSpPr>
          <p:spPr>
            <a:xfrm>
              <a:off x="639239" y="2399250"/>
              <a:ext cx="5309750" cy="3464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TekstSylinder 94">
              <a:extLst>
                <a:ext uri="{FF2B5EF4-FFF2-40B4-BE49-F238E27FC236}">
                  <a16:creationId xmlns:a16="http://schemas.microsoft.com/office/drawing/2014/main" id="{C27797F3-C965-4E88-9C51-AF9F3EDDA23A}"/>
                </a:ext>
              </a:extLst>
            </p:cNvPr>
            <p:cNvSpPr txBox="1"/>
            <p:nvPr/>
          </p:nvSpPr>
          <p:spPr>
            <a:xfrm>
              <a:off x="696345" y="2411303"/>
              <a:ext cx="420812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nb-NO"/>
              </a:defPPr>
              <a:lvl1pPr>
                <a:defRPr kumimoji="0" sz="1600" b="1" i="0" u="none" strike="noStrike" kern="0" cap="none" spc="0" normalizeH="0" baseline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</a:defRPr>
              </a:lvl1pPr>
            </a:lstStyle>
            <a:p>
              <a:r>
                <a:rPr lang="nb-NO" sz="1400" dirty="0">
                  <a:latin typeface="Arial" panose="020B0604020202020204" pitchFamily="34" charset="0"/>
                  <a:cs typeface="Arial" panose="020B0604020202020204" pitchFamily="34" charset="0"/>
                </a:rPr>
                <a:t>Vedlikehold og videreutvikling av tjenesten</a:t>
              </a:r>
            </a:p>
          </p:txBody>
        </p:sp>
      </p:grp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C5482A60-BC6F-745A-26B4-12C8163A00BA}"/>
              </a:ext>
            </a:extLst>
          </p:cNvPr>
          <p:cNvGrpSpPr/>
          <p:nvPr/>
        </p:nvGrpSpPr>
        <p:grpSpPr>
          <a:xfrm>
            <a:off x="6335061" y="2405857"/>
            <a:ext cx="2607410" cy="347604"/>
            <a:chOff x="6335061" y="2405857"/>
            <a:chExt cx="2607410" cy="347604"/>
          </a:xfrm>
        </p:grpSpPr>
        <p:sp>
          <p:nvSpPr>
            <p:cNvPr id="29" name="Rektangel: avrundede hjørner 28">
              <a:extLst>
                <a:ext uri="{FF2B5EF4-FFF2-40B4-BE49-F238E27FC236}">
                  <a16:creationId xmlns:a16="http://schemas.microsoft.com/office/drawing/2014/main" id="{17E404BD-3515-E3FF-A0B5-0E9792BF1E78}"/>
                </a:ext>
              </a:extLst>
            </p:cNvPr>
            <p:cNvSpPr/>
            <p:nvPr/>
          </p:nvSpPr>
          <p:spPr>
            <a:xfrm>
              <a:off x="6351099" y="2405857"/>
              <a:ext cx="2591372" cy="34760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TekstSylinder 107">
              <a:extLst>
                <a:ext uri="{FF2B5EF4-FFF2-40B4-BE49-F238E27FC236}">
                  <a16:creationId xmlns:a16="http://schemas.microsoft.com/office/drawing/2014/main" id="{E28A786D-C019-4E2C-B15E-CA3ADD4D77DB}"/>
                </a:ext>
              </a:extLst>
            </p:cNvPr>
            <p:cNvSpPr txBox="1"/>
            <p:nvPr/>
          </p:nvSpPr>
          <p:spPr>
            <a:xfrm>
              <a:off x="6335061" y="2425368"/>
              <a:ext cx="253067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nb-NO"/>
              </a:defPPr>
              <a:lvl1pPr>
                <a:defRPr kumimoji="0" sz="1600" b="1" i="0" u="none" strike="noStrike" kern="0" cap="none" spc="0" normalizeH="0" baseline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</a:defRPr>
              </a:lvl1pPr>
            </a:lstStyle>
            <a:p>
              <a:pPr marL="0" marR="0" lvl="0" indent="0" defTabSz="742545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SzTx/>
                <a:buFontTx/>
                <a:buNone/>
                <a:tabLst/>
                <a:defRPr/>
              </a:pPr>
              <a:r>
                <a:rPr kumimoji="0" lang="nb-NO" sz="1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Support, lager og utstyr 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CDD4DBFD-5621-7C0C-894A-82E32FF782F9}"/>
              </a:ext>
            </a:extLst>
          </p:cNvPr>
          <p:cNvGrpSpPr/>
          <p:nvPr/>
        </p:nvGrpSpPr>
        <p:grpSpPr>
          <a:xfrm>
            <a:off x="9000665" y="2405857"/>
            <a:ext cx="2616102" cy="357042"/>
            <a:chOff x="9000665" y="2405857"/>
            <a:chExt cx="2616102" cy="357042"/>
          </a:xfrm>
        </p:grpSpPr>
        <p:sp>
          <p:nvSpPr>
            <p:cNvPr id="30" name="Rektangel: avrundede hjørner 29">
              <a:extLst>
                <a:ext uri="{FF2B5EF4-FFF2-40B4-BE49-F238E27FC236}">
                  <a16:creationId xmlns:a16="http://schemas.microsoft.com/office/drawing/2014/main" id="{DA1E1341-3CC8-E666-44BE-B6E25CC361E3}"/>
                </a:ext>
              </a:extLst>
            </p:cNvPr>
            <p:cNvSpPr/>
            <p:nvPr/>
          </p:nvSpPr>
          <p:spPr>
            <a:xfrm>
              <a:off x="9025395" y="2416457"/>
              <a:ext cx="2591372" cy="3464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TekstSylinder 108">
              <a:extLst>
                <a:ext uri="{FF2B5EF4-FFF2-40B4-BE49-F238E27FC236}">
                  <a16:creationId xmlns:a16="http://schemas.microsoft.com/office/drawing/2014/main" id="{D9F160B1-73FA-44CF-AF85-5C37C00B0684}"/>
                </a:ext>
              </a:extLst>
            </p:cNvPr>
            <p:cNvSpPr txBox="1"/>
            <p:nvPr/>
          </p:nvSpPr>
          <p:spPr>
            <a:xfrm>
              <a:off x="9000665" y="2405857"/>
              <a:ext cx="253067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nb-NO"/>
              </a:defPPr>
              <a:lvl1pPr>
                <a:defRPr kumimoji="0" sz="1600" b="1" i="0" u="none" strike="noStrike" kern="0" cap="none" spc="0" normalizeH="0" baseline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Roboto" panose="02000000000000000000" pitchFamily="2" charset="0"/>
                  <a:ea typeface="Roboto" panose="02000000000000000000" pitchFamily="2" charset="0"/>
                </a:defRPr>
              </a:lvl1pPr>
            </a:lstStyle>
            <a:p>
              <a:pPr marL="0" marR="0" lvl="0" indent="0" defTabSz="742545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SzTx/>
                <a:buFontTx/>
                <a:buNone/>
                <a:tabLst/>
                <a:defRPr/>
              </a:pPr>
              <a:r>
                <a:rPr kumimoji="0" lang="nb-NO" sz="1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IT-drift</a:t>
              </a:r>
            </a:p>
          </p:txBody>
        </p:sp>
      </p:grpSp>
      <p:sp>
        <p:nvSpPr>
          <p:cNvPr id="32" name="Rektangel: avrundede hjørner 31">
            <a:extLst>
              <a:ext uri="{FF2B5EF4-FFF2-40B4-BE49-F238E27FC236}">
                <a16:creationId xmlns:a16="http://schemas.microsoft.com/office/drawing/2014/main" id="{5C4F19DA-CCC2-8B3B-D679-507B37370427}"/>
              </a:ext>
            </a:extLst>
          </p:cNvPr>
          <p:cNvSpPr/>
          <p:nvPr/>
        </p:nvSpPr>
        <p:spPr>
          <a:xfrm>
            <a:off x="6327216" y="3921707"/>
            <a:ext cx="5289551" cy="3464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TekstSylinder 116">
            <a:extLst>
              <a:ext uri="{FF2B5EF4-FFF2-40B4-BE49-F238E27FC236}">
                <a16:creationId xmlns:a16="http://schemas.microsoft.com/office/drawing/2014/main" id="{71D1C4E3-193E-4972-9D49-6239E72B695B}"/>
              </a:ext>
            </a:extLst>
          </p:cNvPr>
          <p:cNvSpPr txBox="1"/>
          <p:nvPr/>
        </p:nvSpPr>
        <p:spPr>
          <a:xfrm>
            <a:off x="6335061" y="3933828"/>
            <a:ext cx="50862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nb-NO"/>
            </a:defPPr>
            <a:lvl1pPr marR="0" lvl="0" indent="0" defTabSz="742545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SzTx/>
              <a:buFontTx/>
              <a:buNone/>
              <a:tabLst/>
              <a:defRPr kumimoji="0" sz="16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</a:defRPr>
            </a:lvl1pPr>
          </a:lstStyle>
          <a:p>
            <a:r>
              <a:rPr lang="nb-NO" sz="14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Oppgraderinger og vedlikehold på løsninger</a:t>
            </a:r>
          </a:p>
        </p:txBody>
      </p:sp>
      <p:sp>
        <p:nvSpPr>
          <p:cNvPr id="33" name="Rektangel: avrundede hjørner 32">
            <a:extLst>
              <a:ext uri="{FF2B5EF4-FFF2-40B4-BE49-F238E27FC236}">
                <a16:creationId xmlns:a16="http://schemas.microsoft.com/office/drawing/2014/main" id="{3E120D85-55C7-3125-2C1F-DFB8519151FF}"/>
              </a:ext>
            </a:extLst>
          </p:cNvPr>
          <p:cNvSpPr/>
          <p:nvPr/>
        </p:nvSpPr>
        <p:spPr>
          <a:xfrm>
            <a:off x="6336315" y="5457018"/>
            <a:ext cx="3065442" cy="3464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kstSylinder 121">
            <a:extLst>
              <a:ext uri="{FF2B5EF4-FFF2-40B4-BE49-F238E27FC236}">
                <a16:creationId xmlns:a16="http://schemas.microsoft.com/office/drawing/2014/main" id="{4FA589B8-AB26-47FF-911D-BE631E175416}"/>
              </a:ext>
            </a:extLst>
          </p:cNvPr>
          <p:cNvSpPr txBox="1"/>
          <p:nvPr/>
        </p:nvSpPr>
        <p:spPr>
          <a:xfrm>
            <a:off x="6303938" y="5460375"/>
            <a:ext cx="30654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nb-NO"/>
            </a:defPPr>
            <a:lvl1pPr marR="0" lvl="0" indent="0" defTabSz="742545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293947"/>
              </a:buClr>
              <a:buSzTx/>
              <a:buFontTx/>
              <a:buNone/>
              <a:tabLst/>
              <a:defRPr kumimoji="0" sz="16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</a:defRPr>
            </a:lvl1pPr>
          </a:lstStyle>
          <a:p>
            <a:r>
              <a:rPr lang="nb-NO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Anskaffelser og avtaleforvaltning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EDC71341-6B0B-34DB-A489-1913240BD128}"/>
              </a:ext>
            </a:extLst>
          </p:cNvPr>
          <p:cNvGrpSpPr/>
          <p:nvPr/>
        </p:nvGrpSpPr>
        <p:grpSpPr>
          <a:xfrm>
            <a:off x="644823" y="437385"/>
            <a:ext cx="10978625" cy="376402"/>
            <a:chOff x="644823" y="437385"/>
            <a:chExt cx="10978625" cy="376402"/>
          </a:xfrm>
        </p:grpSpPr>
        <p:sp>
          <p:nvSpPr>
            <p:cNvPr id="34" name="Rektangel: avrundede hjørner 33">
              <a:extLst>
                <a:ext uri="{FF2B5EF4-FFF2-40B4-BE49-F238E27FC236}">
                  <a16:creationId xmlns:a16="http://schemas.microsoft.com/office/drawing/2014/main" id="{57AD6F87-D882-5C9C-70EC-3DE0CFF0FFC7}"/>
                </a:ext>
              </a:extLst>
            </p:cNvPr>
            <p:cNvSpPr/>
            <p:nvPr/>
          </p:nvSpPr>
          <p:spPr>
            <a:xfrm>
              <a:off x="644823" y="467345"/>
              <a:ext cx="10978625" cy="3464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TekstSylinder 221">
              <a:extLst>
                <a:ext uri="{FF2B5EF4-FFF2-40B4-BE49-F238E27FC236}">
                  <a16:creationId xmlns:a16="http://schemas.microsoft.com/office/drawing/2014/main" id="{A4E93149-E649-416C-865A-27D0D1369A77}"/>
                </a:ext>
              </a:extLst>
            </p:cNvPr>
            <p:cNvSpPr txBox="1"/>
            <p:nvPr/>
          </p:nvSpPr>
          <p:spPr>
            <a:xfrm>
              <a:off x="696345" y="437385"/>
              <a:ext cx="9202345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kumimoji="0" lang="nb-NO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C2126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Oppgaver for å gi teknologi til bruker, ivareta respons, utrykning og evaluering</a:t>
              </a:r>
            </a:p>
          </p:txBody>
        </p:sp>
      </p:grp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0D146DD5-6D69-2202-1A50-6D3B875D5FE0}"/>
              </a:ext>
            </a:extLst>
          </p:cNvPr>
          <p:cNvCxnSpPr/>
          <p:nvPr/>
        </p:nvCxnSpPr>
        <p:spPr>
          <a:xfrm>
            <a:off x="11564229" y="1342035"/>
            <a:ext cx="89746" cy="0"/>
          </a:xfrm>
          <a:prstGeom prst="line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0844F078-06DB-6862-07CD-B0591B337464}"/>
              </a:ext>
            </a:extLst>
          </p:cNvPr>
          <p:cNvCxnSpPr>
            <a:cxnSpLocks/>
          </p:cNvCxnSpPr>
          <p:nvPr/>
        </p:nvCxnSpPr>
        <p:spPr>
          <a:xfrm flipH="1">
            <a:off x="11650603" y="1342035"/>
            <a:ext cx="3372" cy="466457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1512EA81-BA2B-F7BA-969D-4792414A3D11}"/>
              </a:ext>
            </a:extLst>
          </p:cNvPr>
          <p:cNvCxnSpPr>
            <a:cxnSpLocks/>
          </p:cNvCxnSpPr>
          <p:nvPr/>
        </p:nvCxnSpPr>
        <p:spPr>
          <a:xfrm flipH="1">
            <a:off x="1801045" y="1796782"/>
            <a:ext cx="9852930" cy="32007"/>
          </a:xfrm>
          <a:prstGeom prst="line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>
            <a:extLst>
              <a:ext uri="{FF2B5EF4-FFF2-40B4-BE49-F238E27FC236}">
                <a16:creationId xmlns:a16="http://schemas.microsoft.com/office/drawing/2014/main" id="{A938432C-E3A4-D400-A7EF-5A4F5816F4C1}"/>
              </a:ext>
            </a:extLst>
          </p:cNvPr>
          <p:cNvCxnSpPr>
            <a:cxnSpLocks/>
          </p:cNvCxnSpPr>
          <p:nvPr/>
        </p:nvCxnSpPr>
        <p:spPr>
          <a:xfrm flipV="1">
            <a:off x="1801045" y="1694479"/>
            <a:ext cx="0" cy="139072"/>
          </a:xfrm>
          <a:prstGeom prst="straightConnector1">
            <a:avLst/>
          </a:prstGeom>
          <a:ln w="63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654BE0C2-3085-7DE4-8BBD-DA392AD39E8C}"/>
              </a:ext>
            </a:extLst>
          </p:cNvPr>
          <p:cNvGrpSpPr/>
          <p:nvPr/>
        </p:nvGrpSpPr>
        <p:grpSpPr>
          <a:xfrm>
            <a:off x="3326695" y="5165964"/>
            <a:ext cx="1304879" cy="1054428"/>
            <a:chOff x="3298767" y="5156334"/>
            <a:chExt cx="1304879" cy="1054428"/>
          </a:xfrm>
        </p:grpSpPr>
        <p:sp>
          <p:nvSpPr>
            <p:cNvPr id="5" name="Rektangel: avrundede hjørner 4">
              <a:extLst>
                <a:ext uri="{FF2B5EF4-FFF2-40B4-BE49-F238E27FC236}">
                  <a16:creationId xmlns:a16="http://schemas.microsoft.com/office/drawing/2014/main" id="{5AC14087-AE90-7DB5-0786-9F4803C9AC5F}"/>
                </a:ext>
              </a:extLst>
            </p:cNvPr>
            <p:cNvSpPr/>
            <p:nvPr/>
          </p:nvSpPr>
          <p:spPr>
            <a:xfrm>
              <a:off x="3343646" y="5156334"/>
              <a:ext cx="1260000" cy="9360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0" lang="nb-NO" sz="100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Samhandling</a:t>
              </a:r>
              <a:endParaRPr kumimoji="0" lang="nb-NO" sz="1000" i="0" u="none" strike="noStrike" kern="0" cap="none" spc="0" normalizeH="0" baseline="0" noProof="0">
                <a:ln>
                  <a:noFill/>
                </a:ln>
                <a:solidFill>
                  <a:srgbClr val="0C2126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  <a:p>
              <a:endParaRPr lang="nb-NO" sz="100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8" name="Rektangel: avrundede hjørner 7">
              <a:extLst>
                <a:ext uri="{FF2B5EF4-FFF2-40B4-BE49-F238E27FC236}">
                  <a16:creationId xmlns:a16="http://schemas.microsoft.com/office/drawing/2014/main" id="{C72450BB-4DB9-3291-1166-06EFB3EC401A}"/>
                </a:ext>
              </a:extLst>
            </p:cNvPr>
            <p:cNvSpPr/>
            <p:nvPr/>
          </p:nvSpPr>
          <p:spPr>
            <a:xfrm>
              <a:off x="3298767" y="5882310"/>
              <a:ext cx="1304879" cy="328452"/>
            </a:xfrm>
            <a:prstGeom prst="roundRect">
              <a:avLst>
                <a:gd name="adj" fmla="val 42792"/>
              </a:avLst>
            </a:prstGeom>
            <a:solidFill>
              <a:srgbClr val="BED395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t"/>
            <a:lstStyle/>
            <a:p>
              <a:pPr defTabSz="742545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defRPr/>
              </a:pPr>
              <a:endParaRPr lang="nb-NO" sz="8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Likebent trekant 17">
            <a:extLst>
              <a:ext uri="{FF2B5EF4-FFF2-40B4-BE49-F238E27FC236}">
                <a16:creationId xmlns:a16="http://schemas.microsoft.com/office/drawing/2014/main" id="{2E40C88E-7D8A-F225-6F01-4B55736393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2092" y="1921192"/>
            <a:ext cx="11026057" cy="184225"/>
          </a:xfrm>
          <a:prstGeom prst="triangle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uppe 20">
            <a:extLst>
              <a:ext uri="{FF2B5EF4-FFF2-40B4-BE49-F238E27FC236}">
                <a16:creationId xmlns:a16="http://schemas.microsoft.com/office/drawing/2014/main" id="{562A64E2-C432-18C5-DB57-CE6203246D99}"/>
              </a:ext>
            </a:extLst>
          </p:cNvPr>
          <p:cNvGrpSpPr/>
          <p:nvPr/>
        </p:nvGrpSpPr>
        <p:grpSpPr>
          <a:xfrm>
            <a:off x="6303938" y="3931319"/>
            <a:ext cx="5289551" cy="346442"/>
            <a:chOff x="6303938" y="3931319"/>
            <a:chExt cx="5289551" cy="346442"/>
          </a:xfrm>
        </p:grpSpPr>
        <p:sp>
          <p:nvSpPr>
            <p:cNvPr id="19" name="Rektangel: avrundede hjørner 18">
              <a:extLst>
                <a:ext uri="{FF2B5EF4-FFF2-40B4-BE49-F238E27FC236}">
                  <a16:creationId xmlns:a16="http://schemas.microsoft.com/office/drawing/2014/main" id="{DDA7DD12-BAB4-1C2B-38A4-A6035028C425}"/>
                </a:ext>
              </a:extLst>
            </p:cNvPr>
            <p:cNvSpPr/>
            <p:nvPr/>
          </p:nvSpPr>
          <p:spPr>
            <a:xfrm>
              <a:off x="6303938" y="3931319"/>
              <a:ext cx="5289551" cy="3464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AB48BF0B-D627-FAE5-3550-291EA6818C1C}"/>
                </a:ext>
              </a:extLst>
            </p:cNvPr>
            <p:cNvSpPr txBox="1"/>
            <p:nvPr/>
          </p:nvSpPr>
          <p:spPr>
            <a:xfrm>
              <a:off x="6311783" y="3943440"/>
              <a:ext cx="508625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nb-NO"/>
              </a:defPPr>
              <a:lvl1pPr marR="0" lvl="0" indent="0" defTabSz="742545" eaLnBrk="0" fontAlgn="base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293947"/>
                </a:buClr>
                <a:buSzTx/>
                <a:buFontTx/>
                <a:buNone/>
                <a:tabLst/>
                <a:defRPr kumimoji="0" sz="1600" b="1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</a:defRPr>
              </a:lvl1pPr>
            </a:lstStyle>
            <a:p>
              <a:r>
                <a:rPr lang="nb-NO" sz="1400" dirty="0">
                  <a:latin typeface="Arial" panose="020B0604020202020204" pitchFamily="34" charset="0"/>
                  <a:ea typeface="Roboto" panose="02000000000000000000" pitchFamily="2" charset="0"/>
                  <a:cs typeface="Arial" panose="020B0604020202020204" pitchFamily="34" charset="0"/>
                </a:rPr>
                <a:t>Oppgraderinger og vedlikehold av løsninger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81080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  <p:tag name="ASSISTID" val="9e9dcfc2-d33c-469a-a314-6e031a1a7c2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6EBAF92CD32348BD3EBA68629FA1A5" ma:contentTypeVersion="11" ma:contentTypeDescription="Opprett et nytt dokument." ma:contentTypeScope="" ma:versionID="2f4a6cefed34fdc3404297ae56f6dd00">
  <xsd:schema xmlns:xsd="http://www.w3.org/2001/XMLSchema" xmlns:xs="http://www.w3.org/2001/XMLSchema" xmlns:p="http://schemas.microsoft.com/office/2006/metadata/properties" xmlns:ns2="3dbfacf2-ebaf-442d-a005-1d450276c440" targetNamespace="http://schemas.microsoft.com/office/2006/metadata/properties" ma:root="true" ma:fieldsID="bf139d9e890df9cb247d2a4f70b872cc" ns2:_="">
    <xsd:import namespace="3dbfacf2-ebaf-442d-a005-1d450276c4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bfacf2-ebaf-442d-a005-1d450276c4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bfacf2-ebaf-442d-a005-1d450276c44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00FDAE-CC13-426C-88B6-D84D185F48CA}"/>
</file>

<file path=customXml/itemProps2.xml><?xml version="1.0" encoding="utf-8"?>
<ds:datastoreItem xmlns:ds="http://schemas.openxmlformats.org/officeDocument/2006/customXml" ds:itemID="{6760BEBC-C7EB-4187-BF56-983642CA7E9D}">
  <ds:schemaRefs>
    <ds:schemaRef ds:uri="e8bb325c-304f-4057-9888-54aee97c0b32"/>
    <ds:schemaRef ds:uri="45988032-e697-4a7e-9586-3986271cae89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CCDD5DE-BA15-4B24-B32A-F635843E05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158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KS-profiltema</vt:lpstr>
      <vt:lpstr>think-cell Slide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Helhetlig tjenestemodell for velferdsteknologi</dc:title>
  <dc:creator>Thomas Berg</dc:creator>
  <cp:lastModifiedBy>Trond Aardal</cp:lastModifiedBy>
  <cp:revision>18</cp:revision>
  <cp:lastPrinted>2020-01-22T08:39:50Z</cp:lastPrinted>
  <dcterms:created xsi:type="dcterms:W3CDTF">2019-11-04T14:34:27Z</dcterms:created>
  <dcterms:modified xsi:type="dcterms:W3CDTF">2024-03-06T13:03:26Z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0x010100146EBAF92CD32348BD3EBA68629FA1A5</vt:lpwstr>
  </property>
  <property fmtid="{D5CDD505-2E9C-101B-9397-08002B2CF9AE}" pid="3" name="Sector">
    <vt:lpwstr/>
  </property>
  <property fmtid="{D5CDD505-2E9C-101B-9397-08002B2CF9AE}" pid="4" name="Geography">
    <vt:lpwstr/>
  </property>
  <property fmtid="{D5CDD505-2E9C-101B-9397-08002B2CF9AE}" pid="5" name="Organisation">
    <vt:lpwstr/>
  </property>
  <property fmtid="{D5CDD505-2E9C-101B-9397-08002B2CF9AE}" pid="6" name="Confidentiality">
    <vt:lpwstr/>
  </property>
  <property fmtid="{D5CDD505-2E9C-101B-9397-08002B2CF9AE}" pid="7" name="Services">
    <vt:lpwstr/>
  </property>
  <property fmtid="{D5CDD505-2E9C-101B-9397-08002B2CF9AE}" pid="8" name="Accounts">
    <vt:lpwstr/>
  </property>
  <property fmtid="{D5CDD505-2E9C-101B-9397-08002B2CF9AE}" pid="9" name="_dlc_policyId">
    <vt:lpwstr>0x0101001B940DAB6AD6487085FD25BA3A462A9F|-1036952459</vt:lpwstr>
  </property>
  <property fmtid="{D5CDD505-2E9C-101B-9397-08002B2CF9AE}" pid="10" name="ItemRetentionFormula">
    <vt:lpwstr>&lt;formula id="Microsoft.Office.RecordsManagement.PolicyFeatures.Expiration.Formula.BuiltIn"&gt;&lt;number&gt;12&lt;/number&gt;&lt;property&gt;Modified&lt;/property&gt;&lt;period&gt;months&lt;/period&gt;&lt;/formula&gt;</vt:lpwstr>
  </property>
  <property fmtid="{D5CDD505-2E9C-101B-9397-08002B2CF9AE}" pid="11" name="CloudStatistics_StoryID">
    <vt:lpwstr>a33bf57a-7208-4842-b10d-4421679defe9</vt:lpwstr>
  </property>
  <property fmtid="{D5CDD505-2E9C-101B-9397-08002B2CF9AE}" pid="12" name="MediaServiceImageTags">
    <vt:lpwstr/>
  </property>
</Properties>
</file>